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72" r:id="rId13"/>
    <p:sldId id="273" r:id="rId14"/>
    <p:sldId id="264" r:id="rId15"/>
    <p:sldId id="265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8"/>
  </p:normalViewPr>
  <p:slideViewPr>
    <p:cSldViewPr snapToGrid="0">
      <p:cViewPr varScale="1">
        <p:scale>
          <a:sx n="85" d="100"/>
          <a:sy n="85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815D-43E1-E131-ABE4-A9068BB3C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CB283-E0C5-BC3A-4F0C-BDD217E9C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520CA-D442-26CB-16D7-E2E6B0A7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73D9A-894C-40E9-02C8-3C1CE4C5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F4741-3C4A-8B6A-80F9-9B3049AB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5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9E31-BD15-8874-BC46-BD1872BA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70683-827A-53AD-1E2C-D2E199756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580F-268F-67EC-A335-34A26B091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2032-52D8-3A60-1778-84F92AFE6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3884-9C3A-54DE-9928-485F5714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1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186882-8C27-FA27-A588-BB764C9534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B2505-F770-8861-CDE4-4D77A2A92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CA0D-6DC6-DDBD-B3FF-AE893626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386C-A1FC-1681-E698-8C95F0B6D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B1BB-BF75-ED3C-EE8A-C72023B8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7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F10D-E514-56D5-3AF1-5BFDC29E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EEE35-F5B2-F553-37FA-3B2B7BD6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83A74-3874-45B9-C82A-48B8B0E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6D453-41C8-7053-4182-980BFD3B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58CC6-76FC-6EBA-31D2-E564F5AC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4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1554-08DF-4F95-CB87-86A696261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D99CB-4123-E0BE-A731-D3987188D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D755C-A2E2-94AA-CB7C-725F888F3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52C6-F045-FA49-DDEF-440AFF5E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97817-CAF3-C097-0E7B-861FDA2F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3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AF28-6088-BFAA-A85F-CBB702CC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4B400-6156-8FE1-E468-BD4E78F7D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3CB85-08E8-4BC6-271F-EA738FCF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02DF8-3F28-4AD7-B89F-38E5919C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6D74D-1140-BA8B-DA72-C69D76E6D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64555-0D64-7AA2-9061-3D037C0C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8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11B4-7A0F-9FE8-D356-69B85360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501FA-E77F-0EF5-5EB2-E2F583A2B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57B5C-8908-5DBE-1595-09623D1EF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E9EB0-28F0-F0A2-11BD-5D15C2D28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B7308-A212-3668-567B-5D94AD62F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6B5B6-0841-2078-8A3F-D437C56E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2251C-3328-7CF2-5455-B709E4AC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01E17C-8971-8843-FA82-EF50DEFC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7E12B-6D3E-7FDF-AAAB-FB10D178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AFAF9-CB98-E917-CA83-FDD06DA2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3E749-2508-1A7E-6C6C-317154FDB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D15B8-E9E0-27BF-B803-64A2A26A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5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628D6-1BC1-CAD5-5166-FD128124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DFDE8-1FF9-50E3-55FB-3E59BD04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B638-D52F-D4F7-9D93-4C134DC5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3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3B97-0F09-1437-ACD3-5398AA327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19E1E-FBCB-56B7-C74B-1B8A9CC27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F0271-86D8-DF0B-FCD5-6F159824B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27E61-B05E-8342-B515-CA8E06FB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63CF3-BEE9-43B6-0D22-63D16B77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42175-38A3-E2CA-9BC4-4C206B3D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8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4AAD-A209-1DA0-CAC3-274B301B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B8C77-B3AB-2640-FB2B-9E10901B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FD73F-3965-5795-A1DB-77E2E7355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F802E-249E-20C6-5356-A81C539A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2CD8A-F27C-DBCB-D4D6-B0C5D146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033CB-B9C7-8346-B384-A27D027B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2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18AE33-0022-604A-B62C-817AC807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5500C-E705-C727-9664-30A369722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BDDC-D691-9053-1AA7-A3DD15A6D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EA2E3-2328-324D-8B43-6CA115825B22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031B-08AF-1A59-BB65-1785C11D4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402E8-30A5-D6AA-D243-2567DEE6A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F9B02-23C1-8241-8558-8E85E6A0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93D06-016B-FAE6-2748-0C0C3CE7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350"/>
            <a:ext cx="100838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0AE78-7EB6-79E1-042E-93D6EE86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2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BEE4B7-BC5C-EA47-356D-FF20963F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AE4D6-F226-E1CA-47E9-454E702A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252C97-6723-E032-F2E1-1AD77D5C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46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0ADBB-9923-68D8-A6C6-57EA3188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7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ED28C-E009-A44A-0393-54528664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0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0AC8F-83BE-1329-6690-CA94DB6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4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E8EE5A-EE94-16D2-41C7-41863880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5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B07AA-7FC8-932F-F49D-51E884D6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40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09A64-0191-AD32-2F04-91FEDF00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4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53EFCB-80EB-35D4-9E27-766ACF467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350"/>
            <a:ext cx="100838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5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2D4544-0471-F62C-8D9B-19B8578C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08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193180-92D8-DB37-2296-E82AEAFE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2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F1972-4597-2F06-1878-C92A3D1F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425A1-194D-7523-C06F-7110A18A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27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384B3-2EE6-FCB7-5833-84D83211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4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BA82A-927A-543C-9F68-DA87496E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DC92DB-42C6-0AF0-85CD-D885F217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8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07980-26E6-9DE2-3F20-B0792A4D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55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366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7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A7D56-8A21-FABA-46CE-FAB57875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350"/>
            <a:ext cx="100838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299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C9383-6137-BB9B-820E-A2A7B5D0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350"/>
            <a:ext cx="100838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402BFD-B9BF-05C0-DBA2-8E923A3B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350"/>
            <a:ext cx="100838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7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4F83C6-5C8C-BBDC-BC96-6F49554C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350"/>
            <a:ext cx="100838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3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7B532-4B90-1246-EA07-AC6615A0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0BF3F-0FCC-AEA9-4002-B6EB9B1F6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97EF4-2A4B-3DE0-E267-A91A46B8B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0</Words>
  <Application>Microsoft Macintosh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Naresh R</dc:creator>
  <cp:lastModifiedBy>Naresh R</cp:lastModifiedBy>
  <cp:revision>2</cp:revision>
  <dcterms:created xsi:type="dcterms:W3CDTF">2022-08-05T04:57:14Z</dcterms:created>
  <dcterms:modified xsi:type="dcterms:W3CDTF">2022-08-06T11:09:56Z</dcterms:modified>
</cp:coreProperties>
</file>